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3" r:id="rId2"/>
    <p:sldId id="296" r:id="rId3"/>
    <p:sldId id="305" r:id="rId4"/>
    <p:sldId id="292" r:id="rId5"/>
    <p:sldId id="277" r:id="rId6"/>
    <p:sldId id="270" r:id="rId7"/>
    <p:sldId id="311" r:id="rId8"/>
    <p:sldId id="307" r:id="rId9"/>
    <p:sldId id="306" r:id="rId10"/>
    <p:sldId id="310" r:id="rId11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324"/>
    <a:srgbClr val="FFE284"/>
    <a:srgbClr val="1F2A00"/>
    <a:srgbClr val="212D03"/>
    <a:srgbClr val="0F1A00"/>
    <a:srgbClr val="B6DF89"/>
    <a:srgbClr val="FF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E6D7F0B0-13E6-47E4-9563-A48509A44A77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6" y="9517063"/>
            <a:ext cx="2984500" cy="50165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8C7B7E1B-880A-42D0-861F-50BBBEB74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51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AF068C42-FA1E-4DF1-8B04-C1EB7D4B7514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7" y="4759326"/>
            <a:ext cx="5510213" cy="4510088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6" y="9517063"/>
            <a:ext cx="2984500" cy="50165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FD8320CA-AB53-43F3-9BD1-77343A07C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39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320CA-AB53-43F3-9BD1-77343A07C1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4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981D-CB1E-4139-9557-8F87156E3C3E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59C3-F284-44C4-89FE-1FB17974DFEE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5477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59C3-F284-44C4-89FE-1FB17974DFEE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893717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59C3-F284-44C4-89FE-1FB17974DFEE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4904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59C3-F284-44C4-89FE-1FB17974DFEE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33351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59C3-F284-44C4-89FE-1FB17974DFEE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9632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9DA9-9451-4DE6-8654-CAD9E7A5362A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808B-9D7C-4A10-B97F-F47D98B82B71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2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27AC-4344-4411-9784-8E13DB12BA7D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5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4326-C929-400A-BB60-0CB0DE379287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8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C725-3314-4032-8F49-276954687774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77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800E-EFB6-4B14-A6FF-99C1B6C909A2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BF32-048B-4DA8-85DA-17448228EC08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6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E2A1-24DC-437F-9353-669172E15FB7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7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3303-3046-4A8E-BFA4-4C7CBC2E80C5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7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50C5-0E8D-4E61-AD5F-18F10D3AD555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1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59C3-F284-44C4-89FE-1FB17974DFEE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www.rus-selo.ru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194562-E3F8-42CC-BC16-0833DCCCE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1F2A00"/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3999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6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3140968"/>
            <a:ext cx="6347713" cy="1320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6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spz-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94" y="4550654"/>
            <a:ext cx="730695" cy="6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08116"/>
            <a:ext cx="6462336" cy="30348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партнер выставки: </a:t>
            </a:r>
          </a:p>
          <a:p>
            <a:pPr marL="400050" lvl="1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Коудайс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МКорма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00050" lvl="1" indent="0" algn="just">
              <a:buNone/>
            </a:pPr>
            <a:endPara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партнер выставки: </a:t>
            </a:r>
          </a:p>
          <a:p>
            <a:pPr marL="400050" lvl="1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Московская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торгово-промышленная палата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Информационную 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поддержку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мероприятию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оказывают:</a:t>
            </a:r>
          </a:p>
          <a:p>
            <a:pPr marL="0" lvl="1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12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зарубежных </a:t>
            </a:r>
            <a:r>
              <a:rPr lang="ru-RU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российских средств массовой информации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Выставку 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поддерживают:</a:t>
            </a:r>
          </a:p>
          <a:p>
            <a:pPr algn="just"/>
            <a:endPara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logo_mcx_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82" y="4420322"/>
            <a:ext cx="936104" cy="62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445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21" y="3645024"/>
            <a:ext cx="580424" cy="5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dewre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44" y="3712334"/>
            <a:ext cx="638148" cy="6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2" y="3724019"/>
            <a:ext cx="369056" cy="6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_s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77" y="4420322"/>
            <a:ext cx="571452" cy="5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10" y="3840176"/>
            <a:ext cx="1241322" cy="3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1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29" y="4380123"/>
            <a:ext cx="5760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ez-imeni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70" y="4384124"/>
            <a:ext cx="490585" cy="5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ogo_mcx_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84" y="1288770"/>
            <a:ext cx="627887" cy="7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76" y="3717032"/>
            <a:ext cx="505921" cy="871308"/>
          </a:xfrm>
          <a:prstGeom prst="rect">
            <a:avLst/>
          </a:prstGeom>
        </p:spPr>
      </p:pic>
      <p:pic>
        <p:nvPicPr>
          <p:cNvPr id="4" name="Picture 2" descr="logo_mcx_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09" y="4444413"/>
            <a:ext cx="562218" cy="6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2" y="3690410"/>
            <a:ext cx="505923" cy="4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2717"/>
            <a:ext cx="544776" cy="5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18" y="5074034"/>
            <a:ext cx="905415" cy="6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ez-imeni-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30" y="5112323"/>
            <a:ext cx="729629" cy="4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18" y="4323214"/>
            <a:ext cx="842578" cy="72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bez-imeni-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30" y="5068394"/>
            <a:ext cx="687454" cy="6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bez-imeni-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26" y="4996386"/>
            <a:ext cx="56146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i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58" y="5068394"/>
            <a:ext cx="562152" cy="53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19" y="381053"/>
            <a:ext cx="843302" cy="77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1512168" cy="24811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764704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Международной Федерации Кормовой Промышленности (IFIF) Доктор Даниэль Берковичи </a:t>
            </a:r>
            <a:r>
              <a:rPr lang="ru-RU" sz="1600" dirty="0" smtClean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откроет выставку и проведет пресс-конференцию IFIF в пресс-центре выставки.</a:t>
            </a:r>
            <a:endParaRPr lang="ru-RU" sz="1600" dirty="0">
              <a:solidFill>
                <a:srgbClr val="3D53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50" y="159831"/>
            <a:ext cx="1843409" cy="27651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3284984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Даниэль Берковичи выступит с докладом «The </a:t>
            </a:r>
            <a:r>
              <a:rPr lang="ru-RU" sz="1600" dirty="0" err="1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sz="1600" dirty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ru-RU" sz="1600" dirty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ru-RU" sz="1600" dirty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ru-RU" sz="1600" dirty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ru-RU" sz="1600" dirty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600" dirty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600" dirty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ru-RU" sz="1600" dirty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(«Производство кормов в мире: работаем для будущего») на Международном конгрессе по кормам, организованном в рамках деловой программы выставки. </a:t>
            </a:r>
            <a:endParaRPr lang="ru-RU" sz="1600" dirty="0" smtClean="0">
              <a:solidFill>
                <a:srgbClr val="3D53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1600" dirty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намерен провести переговоры с крупнейшими производителями ингредиентов для комбикормов.</a:t>
            </a:r>
          </a:p>
        </p:txBody>
      </p:sp>
    </p:spTree>
    <p:extLst>
      <p:ext uri="{BB962C8B-B14F-4D97-AF65-F5344CB8AC3E}">
        <p14:creationId xmlns:p14="http://schemas.microsoft.com/office/powerpoint/2010/main" val="237678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27784" y="5203117"/>
            <a:ext cx="42451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На </a:t>
            </a:r>
            <a:r>
              <a:rPr lang="ru-RU" sz="1400" b="1" i="1" dirty="0" smtClean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января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440 компаний:</a:t>
            </a:r>
          </a:p>
          <a:p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 из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региона России </a:t>
            </a:r>
          </a:p>
          <a:p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- 129 зарубежных из 28 стран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Занимаемая площадь –  более 24500 кв. м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4372362"/>
            <a:ext cx="63367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многих участников выставка уже стала традиционной. </a:t>
            </a:r>
          </a:p>
          <a:p>
            <a:pPr lvl="0" algn="just">
              <a:defRPr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 год  в выставке  принимают  участие  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 экспоненты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этом году их 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597073"/>
            <a:ext cx="2093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Азербайджан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Бельгия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Болгария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Великобритания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Италия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Испания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Канада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Корея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97735" y="116632"/>
            <a:ext cx="6347713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УЧАСТНИКОВ</a:t>
            </a:r>
            <a:endParaRPr lang="ru-RU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88" y="620688"/>
            <a:ext cx="1584176" cy="15841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33488" y="620688"/>
            <a:ext cx="18667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Нидерланды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Норвегия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Польша</a:t>
            </a: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endParaRPr lang="ru-RU" sz="1600" dirty="0"/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Сербия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Словения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Турция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Украина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Финляндия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Швейцария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7039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067944" y="2876101"/>
            <a:ext cx="4702800" cy="162106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1368266"/>
            <a:ext cx="5350873" cy="147087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57316" y="2885819"/>
            <a:ext cx="3694528" cy="16113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00046"/>
            <a:ext cx="6470623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МЕЖДУНАРОДНЫЕ МЕРОПРИЯТИЯ</a:t>
            </a:r>
            <a:endParaRPr lang="ru-RU" sz="20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68266"/>
            <a:ext cx="3040381" cy="1489230"/>
          </a:xfrm>
          <a:prstGeom prst="rect">
            <a:avLst/>
          </a:prstGeom>
          <a:solidFill>
            <a:srgbClr val="4172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6526" y="4526687"/>
            <a:ext cx="4045358" cy="148697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58208" y="1766289"/>
            <a:ext cx="5031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МЕЖДУНАРОДНАЯ КОНФЕРЕНЦИЯ «АКТУАЛЬНЫЕ ВЕТЕРИНАРНЫЕ АСПЕКТЫ МОЛОЧНОГО И МЯСНОГО ЖИВОТНОВОДСТВА»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6664" y="3243780"/>
            <a:ext cx="4045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МЕЖДУНАРОДНАЯ КОНФЕРЕНЦИЯ «ОБЕСПЕЧЕНИЕ ВЕТЕРИНАРНЫХ ДИАГНОСТИЧЕСКИХ ЛАБОРАТОРИЙ»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827" y="1715029"/>
            <a:ext cx="2719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МЕЖДУНАРОДНЫЙ КОНГРЕСС ПО КОРМАМ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6154" y="5123186"/>
            <a:ext cx="2124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4526687"/>
            <a:ext cx="4358860" cy="1486979"/>
          </a:xfrm>
          <a:prstGeom prst="rect">
            <a:avLst/>
          </a:prstGeom>
          <a:solidFill>
            <a:srgbClr val="82C83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82098" y="3140966"/>
            <a:ext cx="34449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МЕЖДУНАРОДНАЯ КОНФЕРЕНЦИЯ «ДИАГНОСТИКА И ПРОФИЛАКТИКА БОЛЕЗНЕЙ ПТИЦ В ПРОМЫШЛЕННОМ ПТИЦЕВОДСТВЕ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786" y="4785827"/>
            <a:ext cx="3878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МЕЖДУНАРОДНАЯ КОНФЕРЕНЦИЯ «ГИГИЕНА И ЭПИЗООТИЧЕСКАЯ БЕЗОПАСНОСТЬ СВИНОВОДЧЕСКИХ ПРЕДПРИЯТИЙ»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99202" y="4793122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 МЕЖДУНАРОДНАЯ КОНФЕРЕНЦИЯ «ИНДЕЙКОВОДСТВО В РОССИИ: ПРАКТИЧЕСКИЕ АСПЕКТЫ»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Шестиугольник 25"/>
          <p:cNvSpPr/>
          <p:nvPr/>
        </p:nvSpPr>
        <p:spPr>
          <a:xfrm>
            <a:off x="2172045" y="4014744"/>
            <a:ext cx="1823644" cy="1500198"/>
          </a:xfrm>
          <a:prstGeom prst="hexagon">
            <a:avLst>
              <a:gd name="adj" fmla="val 24076"/>
              <a:gd name="vf" fmla="val 11547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650487" y="1736503"/>
            <a:ext cx="1899405" cy="1513878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704139" y="3280361"/>
            <a:ext cx="1766676" cy="1484809"/>
          </a:xfrm>
          <a:prstGeom prst="hexagon">
            <a:avLst>
              <a:gd name="adj" fmla="val 20247"/>
              <a:gd name="vf" fmla="val 11547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589260" y="1733060"/>
            <a:ext cx="1894891" cy="1472176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2155497" y="978695"/>
            <a:ext cx="1823644" cy="1500198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4475" y="2531437"/>
            <a:ext cx="1438785" cy="1438785"/>
          </a:xfrm>
          <a:prstGeom prst="hexagon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629231" y="263707"/>
            <a:ext cx="581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</a:t>
            </a:r>
            <a:r>
              <a:rPr lang="en-US" sz="20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ДЕЛОВОЙ ПРОГРАММЫ:</a:t>
            </a:r>
            <a:endParaRPr lang="ru-RU" sz="2000" b="1" cap="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873" y="1780118"/>
            <a:ext cx="1522742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«Комбикорма и генетика – ключевые факторы повышения продуктивности в свиноводстве»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42689" y="1172064"/>
            <a:ext cx="167083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</a:t>
            </a:r>
          </a:p>
          <a:p>
            <a:pPr algn="ctr"/>
            <a:r>
              <a:rPr lang="ru-RU" sz="1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«Инновационные технологии производства кормов в скотоводстве»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20967" y="3503888"/>
            <a:ext cx="1556356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«Кормление и содержание сельскохозяйственной птицы»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89880" y="1733060"/>
            <a:ext cx="1832246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</a:t>
            </a:r>
            <a:endParaRPr lang="ru-RU" sz="115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«Современные технологии производства комбикормов. Нормативно-правовое регулирование»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30727" y="4118133"/>
            <a:ext cx="1673184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</a:t>
            </a:r>
          </a:p>
          <a:p>
            <a:pPr algn="ctr"/>
            <a:r>
              <a:rPr lang="ru-RU" sz="115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«Инновации </a:t>
            </a:r>
            <a:r>
              <a:rPr lang="ru-RU" sz="1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технологий выращивания и кормления рыб в товарном рыбоводстве»</a:t>
            </a:r>
          </a:p>
        </p:txBody>
      </p:sp>
      <p:sp>
        <p:nvSpPr>
          <p:cNvPr id="25" name="Шестиугольник 24"/>
          <p:cNvSpPr/>
          <p:nvPr/>
        </p:nvSpPr>
        <p:spPr>
          <a:xfrm>
            <a:off x="3704139" y="4809692"/>
            <a:ext cx="1792083" cy="1379158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Шестиугольник 31"/>
          <p:cNvSpPr/>
          <p:nvPr/>
        </p:nvSpPr>
        <p:spPr>
          <a:xfrm>
            <a:off x="589260" y="3245889"/>
            <a:ext cx="1916252" cy="151434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Шестиугольник 35"/>
          <p:cNvSpPr/>
          <p:nvPr/>
        </p:nvSpPr>
        <p:spPr>
          <a:xfrm>
            <a:off x="5194316" y="2546806"/>
            <a:ext cx="1854920" cy="1475959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8204" y="312911"/>
            <a:ext cx="5520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отраслевых союзов и объединений:</a:t>
            </a:r>
            <a:endParaRPr lang="ru-RU" sz="1400" b="1" cap="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82" y="1065074"/>
            <a:ext cx="6757490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5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Круглый стол </a:t>
            </a:r>
            <a:r>
              <a:rPr lang="ru-RU" sz="115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Россельхознадзора</a:t>
            </a:r>
            <a:r>
              <a:rPr lang="ru-RU" sz="115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ru-RU" sz="1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1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Информационные системы </a:t>
            </a:r>
            <a:r>
              <a:rPr lang="ru-RU" sz="115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Россельхознадзора</a:t>
            </a:r>
            <a:r>
              <a:rPr lang="ru-RU" sz="11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инструмент обеспечения пищевой и биологической безопасности территории </a:t>
            </a:r>
            <a:r>
              <a:rPr lang="ru-RU" sz="1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РФ» </a:t>
            </a:r>
          </a:p>
          <a:p>
            <a:pPr algn="r">
              <a:spcAft>
                <a:spcPts val="600"/>
              </a:spcAft>
            </a:pPr>
            <a:r>
              <a:rPr lang="ru-RU" sz="1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состоится </a:t>
            </a:r>
            <a:r>
              <a:rPr lang="ru-RU" sz="115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115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15:00 до 17:00 в конференц-зале В239</a:t>
            </a:r>
            <a:r>
              <a:rPr lang="ru-RU" sz="115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15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5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Круглый стол ассоциации «Ветбезопасность</a:t>
            </a:r>
            <a:r>
              <a:rPr lang="ru-RU" sz="115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algn="just">
              <a:spcAft>
                <a:spcPts val="600"/>
              </a:spcAft>
            </a:pPr>
            <a:r>
              <a:rPr lang="ru-RU" sz="1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1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Ветеринарная безопасность как фактор развития регионов России» </a:t>
            </a:r>
            <a:endParaRPr lang="ru-RU" sz="115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ru-RU" sz="1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состоится </a:t>
            </a:r>
            <a:r>
              <a:rPr lang="ru-RU" sz="115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10:00 до 14:00 </a:t>
            </a:r>
            <a:r>
              <a:rPr lang="ru-RU" sz="115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конференц-зале В239.</a:t>
            </a:r>
            <a:endParaRPr lang="ru-RU" sz="11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1" y="3835333"/>
            <a:ext cx="940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января</a:t>
            </a:r>
            <a:endParaRPr lang="ru-RU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1" y="2916813"/>
            <a:ext cx="940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января</a:t>
            </a:r>
            <a:endParaRPr lang="ru-RU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9832" y="775737"/>
            <a:ext cx="940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января</a:t>
            </a:r>
            <a:endParaRPr lang="ru-RU" sz="1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82" y="3193812"/>
            <a:ext cx="711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5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Открытое собрание Союза комбикормщиков </a:t>
            </a:r>
          </a:p>
          <a:p>
            <a:pPr algn="r">
              <a:spcAft>
                <a:spcPts val="600"/>
              </a:spcAft>
            </a:pPr>
            <a:r>
              <a:rPr lang="ru-RU" sz="1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состоится </a:t>
            </a:r>
            <a:r>
              <a:rPr lang="ru-RU" sz="115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13:00 до 14:00 в конференц-зале В238.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782" y="4090570"/>
            <a:ext cx="7045522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5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Выездное заседание Комитета Совета Федерации по аграрно-продовольственной политике и </a:t>
            </a:r>
            <a:r>
              <a:rPr lang="ru-RU" sz="115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природопользованию</a:t>
            </a:r>
          </a:p>
          <a:p>
            <a:pPr algn="r">
              <a:spcAft>
                <a:spcPts val="600"/>
              </a:spcAft>
            </a:pPr>
            <a:r>
              <a:rPr lang="ru-RU" sz="11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остоится </a:t>
            </a:r>
            <a:r>
              <a:rPr lang="ru-RU" sz="115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10:00 до 12:00 в конференц-зале В237.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15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Круглый стол ассоциации «</a:t>
            </a:r>
            <a:r>
              <a:rPr lang="ru-RU" sz="115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Ветбиопром</a:t>
            </a:r>
            <a:r>
              <a:rPr lang="ru-RU" sz="115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algn="just">
              <a:spcAft>
                <a:spcPts val="600"/>
              </a:spcAft>
            </a:pPr>
            <a:r>
              <a:rPr lang="ru-RU" sz="11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«Иммунобиологическая продукция производства федеральных казенных предприятий для обеспечения эпизоотического благополучия на территории Российской Федерации</a:t>
            </a:r>
            <a:r>
              <a:rPr lang="ru-RU" sz="1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algn="r">
              <a:spcAft>
                <a:spcPts val="600"/>
              </a:spcAft>
            </a:pPr>
            <a:r>
              <a:rPr lang="ru-RU" sz="115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остоится </a:t>
            </a:r>
            <a:r>
              <a:rPr lang="ru-RU" sz="115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11:00 до 13:00 в конференц-зале В239.</a:t>
            </a:r>
            <a:endParaRPr lang="ru-RU" sz="115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15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3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3" y="415406"/>
            <a:ext cx="705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  <a:r>
              <a:rPr lang="ru-RU" sz="14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</a:t>
            </a:r>
            <a:r>
              <a:rPr lang="ru-RU" sz="14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Инновации </a:t>
            </a:r>
            <a:r>
              <a:rPr lang="ru-RU" sz="1400" b="1" cap="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комбикормовой промышленности»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539" y="908720"/>
            <a:ext cx="64087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Конкурс направлен на стимулирование развития инновационной деятельности 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отрасли. </a:t>
            </a:r>
          </a:p>
          <a:p>
            <a:pPr algn="just"/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dirty="0" smtClean="0">
                <a:solidFill>
                  <a:srgbClr val="3D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задача: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выявление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поощрение и дальнейшее продвижение на рынке перспективных разработок, инновационных решений для обеспечения выработки высококачественной комбикормовой продукции с использованием современного технологического оборудования, новых технологий производства, видов сырья, ветеринарных лекарственных препаратов нового поколения, используемых в кормовом производстве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дает значимые преимущества участникам – возможность быстрого внедрения инноваций среди посетителей выставки и на отраслевом рынке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Победители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конкурса получат почетные дипломы, кубки и специальные призы.</a:t>
            </a:r>
            <a:endParaRPr lang="ru-RU" sz="13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1" b="1516"/>
          <a:stretch/>
        </p:blipFill>
        <p:spPr>
          <a:xfrm>
            <a:off x="971600" y="3865117"/>
            <a:ext cx="4604008" cy="2671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24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" t="26899" r="645" b="6951"/>
          <a:stretch/>
        </p:blipFill>
        <p:spPr>
          <a:xfrm>
            <a:off x="456238" y="476672"/>
            <a:ext cx="6420018" cy="60247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548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партнеры выставки:</a:t>
            </a:r>
            <a:endParaRPr lang="ru-RU" b="1" cap="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634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6468</TotalTime>
  <Words>525</Words>
  <Application>Microsoft Office PowerPoint</Application>
  <PresentationFormat>Экран (4:3)</PresentationFormat>
  <Paragraphs>95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Verdana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ГЕОГРАФИЯ УЧАСТНИКОВ</vt:lpstr>
      <vt:lpstr>МЕЖДУНАРОДНЫЕ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pc-pressa</cp:lastModifiedBy>
  <cp:revision>836</cp:revision>
  <cp:lastPrinted>2018-12-25T11:08:02Z</cp:lastPrinted>
  <dcterms:created xsi:type="dcterms:W3CDTF">2016-04-11T07:41:50Z</dcterms:created>
  <dcterms:modified xsi:type="dcterms:W3CDTF">2019-01-17T14:26:03Z</dcterms:modified>
</cp:coreProperties>
</file>